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91B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s34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1508760" y="566928"/>
            <a:ext cx="164592" cy="164592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772400" y="56692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6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STRATEGY BRIEFING  ·  MAY 2026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1430000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2000"/>
              </a:lnSpc>
              <a:buNone/>
            </a:pPr>
            <a:r>
              <a:rPr lang="en-US" sz="11000" b="1" spc="-4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Built for the
</a:t>
            </a:r>
            <a:pPr indent="0" marL="0">
              <a:lnSpc>
                <a:spcPct val="92000"/>
              </a:lnSpc>
              <a:buNone/>
            </a:pPr>
            <a:r>
              <a:rPr lang="en-US" sz="11000" b="1" spc="-4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buyer who
</a:t>
            </a:r>
            <a:pPr indent="0" marL="0">
              <a:lnSpc>
                <a:spcPct val="92000"/>
              </a:lnSpc>
              <a:buNone/>
            </a:pPr>
            <a:r>
              <a:rPr lang="en-US" sz="11000" b="1" spc="-400" kern="0" dirty="0">
                <a:solidFill>
                  <a:srgbClr val="FC5D01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pays.</a:t>
            </a:r>
            <a:endParaRPr lang="en-US" sz="110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 content strategy for s34 — for the 30–60 health-motivated buyer, not the algorithm.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0881360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01 / 08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76072"/>
            <a:ext cx="128016" cy="128016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01  ·  THE AUDIENCE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110642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4200" b="1" spc="-18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Stop making content for Gen Z.</a:t>
            </a:r>
            <a:endParaRPr lang="en-US" sz="42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200" b="1" spc="-18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Start making it for Meera.</a:t>
            </a:r>
            <a:endParaRPr lang="en-US" sz="4200" dirty="0"/>
          </a:p>
        </p:txBody>
      </p:sp>
      <p:sp>
        <p:nvSpPr>
          <p:cNvPr id="5" name="Shape 3"/>
          <p:cNvSpPr/>
          <p:nvPr/>
        </p:nvSpPr>
        <p:spPr>
          <a:xfrm>
            <a:off x="548640" y="3154680"/>
            <a:ext cx="11064240" cy="2286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3383280"/>
            <a:ext cx="5440680" cy="310896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3611880"/>
            <a:ext cx="118872" cy="118872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60120" y="354787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191B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MEERA, 42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77240" y="3931920"/>
            <a:ext cx="502920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VP at a tech company. Two kids.</a:t>
            </a:r>
            <a:endParaRPr lang="en-US" sz="16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Postnatal back issues physio half-fixed.</a:t>
            </a:r>
            <a:endParaRPr lang="en-US" sz="16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Tried HIIT, hurt her knee. Reads</a:t>
            </a:r>
            <a:endParaRPr lang="en-US" sz="16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Huberman. Member at s34 for</a:t>
            </a:r>
            <a:endParaRPr lang="en-US" sz="16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four months.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5669280"/>
            <a:ext cx="118872" cy="118872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60120" y="560527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FC5D01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WHAT SHE WANTS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" y="594360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Proof  ·  Safety  ·  A teacher who knows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her name  ·  Something worth sending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to her sister.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172200" y="3383280"/>
            <a:ext cx="5440680" cy="310896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400800" y="3630168"/>
            <a:ext cx="118872" cy="118872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83680" y="3566160"/>
            <a:ext cx="4983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FC5D01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GEN Z VS 30–60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400800" y="4023360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strike="sngStrike" dirty="0">
                <a:solidFill>
                  <a:srgbClr val="B3B3B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Trend audio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938260" y="4023360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Voiceover, no music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400800" y="4462272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strike="sngStrike" dirty="0">
                <a:solidFill>
                  <a:srgbClr val="B3B3B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GRWM before class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938260" y="4462272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Why my posture changed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00800" y="4901184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strike="sngStrike" dirty="0">
                <a:solidFill>
                  <a:srgbClr val="B3B3B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Aesthetic b-roll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938260" y="4901184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60-sec form fix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400800" y="5340096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strike="sngStrike" dirty="0">
                <a:solidFill>
                  <a:srgbClr val="B3B3B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Model in fit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8938260" y="5340096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Founder on camera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400800" y="5779008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strike="sngStrike" dirty="0">
                <a:solidFill>
                  <a:srgbClr val="B3B3B3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Made for the algorithm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938260" y="5779008"/>
            <a:ext cx="24460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Made for the WhatsApp share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02920" y="635508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spc="-2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s34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1051560" y="6400800"/>
            <a:ext cx="118872" cy="118872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0789920" y="640080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02 / 8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76072"/>
            <a:ext cx="128016" cy="128016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02  ·  THE FRAMEWORK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110642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4400" b="1" spc="-18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Two levers.</a:t>
            </a:r>
            <a:endParaRPr lang="en-US" sz="44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400" b="1" spc="-18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Pull both, every post.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548640" y="2880360"/>
            <a:ext cx="11064240" cy="2286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3108960"/>
            <a:ext cx="5532120" cy="3383280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3337560"/>
            <a:ext cx="128016" cy="128016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60120" y="326440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FC5D01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LEVER 01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77240" y="3657600"/>
            <a:ext cx="50292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Shareability</a:t>
            </a:r>
            <a:endParaRPr lang="en-US" sz="5200" dirty="0"/>
          </a:p>
        </p:txBody>
      </p:sp>
      <p:sp>
        <p:nvSpPr>
          <p:cNvPr id="10" name="Text 8"/>
          <p:cNvSpPr/>
          <p:nvPr/>
        </p:nvSpPr>
        <p:spPr>
          <a:xfrm>
            <a:off x="777240" y="4754880"/>
            <a:ext cx="50292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"Would my buyer DM this to</a:t>
            </a:r>
            <a:endParaRPr lang="en-US" sz="1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her sister, her husband, or her</a:t>
            </a:r>
            <a:endParaRPr lang="en-US" sz="1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WhatsApp group?"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6172200" y="3108960"/>
            <a:ext cx="5532120" cy="3383280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0" y="3337560"/>
            <a:ext cx="128016" cy="128016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83680" y="326440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191B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LEVER 02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00800" y="3657600"/>
            <a:ext cx="50292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Relatability</a:t>
            </a:r>
            <a:endParaRPr lang="en-US" sz="5200" dirty="0"/>
          </a:p>
        </p:txBody>
      </p:sp>
      <p:sp>
        <p:nvSpPr>
          <p:cNvPr id="15" name="Text 13"/>
          <p:cNvSpPr/>
          <p:nvPr/>
        </p:nvSpPr>
        <p:spPr>
          <a:xfrm>
            <a:off x="6400800" y="4754880"/>
            <a:ext cx="50292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"Does this person look, sound,</a:t>
            </a:r>
            <a:endParaRPr lang="en-US" sz="1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and worry about the same things</a:t>
            </a:r>
            <a:endParaRPr lang="en-US" sz="18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that I do at 42?"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02920" y="635508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spc="-2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s34</a:t>
            </a:r>
            <a:endParaRPr lang="en-US" sz="2200" dirty="0"/>
          </a:p>
        </p:txBody>
      </p:sp>
      <p:sp>
        <p:nvSpPr>
          <p:cNvPr id="17" name="Shape 15"/>
          <p:cNvSpPr/>
          <p:nvPr/>
        </p:nvSpPr>
        <p:spPr>
          <a:xfrm>
            <a:off x="1051560" y="6400800"/>
            <a:ext cx="118872" cy="118872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789920" y="640080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03 / 8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76072"/>
            <a:ext cx="128016" cy="128016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03  ·  CONTENT PILLARS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110642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4400" b="1" spc="-18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Five pillars.</a:t>
            </a:r>
            <a:endParaRPr lang="en-US" sz="44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400" b="1" spc="-18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Every post lives in one.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548640" y="2880360"/>
            <a:ext cx="11064240" cy="2286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3108960"/>
            <a:ext cx="2157984" cy="338328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108960"/>
            <a:ext cx="2157984" cy="274320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3566160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191B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01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31520" y="3931920"/>
            <a:ext cx="179222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100" b="1" spc="-5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Founder POV</a:t>
            </a:r>
            <a:endParaRPr lang="en-US" sz="2100" dirty="0"/>
          </a:p>
        </p:txBody>
      </p:sp>
      <p:sp>
        <p:nvSpPr>
          <p:cNvPr id="10" name="Shape 8"/>
          <p:cNvSpPr/>
          <p:nvPr/>
        </p:nvSpPr>
        <p:spPr>
          <a:xfrm>
            <a:off x="731520" y="5166360"/>
            <a:ext cx="1792224" cy="2286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5349240"/>
            <a:ext cx="179222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Founder on camera.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Methodology + why.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825496" y="3108960"/>
            <a:ext cx="2157984" cy="338328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825496" y="3108960"/>
            <a:ext cx="2157984" cy="274320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008376" y="3566160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FC5D01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008376" y="3931920"/>
            <a:ext cx="179222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100" b="1" spc="-5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Members Like You</a:t>
            </a:r>
            <a:endParaRPr lang="en-US" sz="2100" dirty="0"/>
          </a:p>
        </p:txBody>
      </p:sp>
      <p:sp>
        <p:nvSpPr>
          <p:cNvPr id="16" name="Shape 14"/>
          <p:cNvSpPr/>
          <p:nvPr/>
        </p:nvSpPr>
        <p:spPr>
          <a:xfrm>
            <a:off x="3008376" y="5166360"/>
            <a:ext cx="1792224" cy="2286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08376" y="5349240"/>
            <a:ext cx="179222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Real members 35+.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What hurt, what worked.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102352" y="3108960"/>
            <a:ext cx="2157984" cy="338328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102352" y="3108960"/>
            <a:ext cx="2157984" cy="274320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285232" y="3566160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191B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03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285232" y="3931920"/>
            <a:ext cx="179222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100" b="1" spc="-5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Expert Co-Sign</a:t>
            </a:r>
            <a:endParaRPr lang="en-US" sz="2100" dirty="0"/>
          </a:p>
        </p:txBody>
      </p:sp>
      <p:sp>
        <p:nvSpPr>
          <p:cNvPr id="22" name="Shape 20"/>
          <p:cNvSpPr/>
          <p:nvPr/>
        </p:nvSpPr>
        <p:spPr>
          <a:xfrm>
            <a:off x="5285232" y="5166360"/>
            <a:ext cx="1792224" cy="2286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285232" y="5349240"/>
            <a:ext cx="179222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Physios, ortho, Move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Union. Authority by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association.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79208" y="3108960"/>
            <a:ext cx="2157984" cy="338328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379208" y="3108960"/>
            <a:ext cx="2157984" cy="274320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562088" y="3566160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FC5D01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04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562088" y="3931920"/>
            <a:ext cx="179222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100" b="1" spc="-5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Form Fix</a:t>
            </a:r>
            <a:endParaRPr lang="en-US" sz="2100" dirty="0"/>
          </a:p>
        </p:txBody>
      </p:sp>
      <p:sp>
        <p:nvSpPr>
          <p:cNvPr id="28" name="Shape 26"/>
          <p:cNvSpPr/>
          <p:nvPr/>
        </p:nvSpPr>
        <p:spPr>
          <a:xfrm>
            <a:off x="7562088" y="5166360"/>
            <a:ext cx="1792224" cy="2286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562088" y="5349240"/>
            <a:ext cx="179222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60-sec "fix your X."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move, one mistake,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correction.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9656064" y="3108960"/>
            <a:ext cx="2157984" cy="338328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9656064" y="3108960"/>
            <a:ext cx="2157984" cy="274320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9838944" y="3566160"/>
            <a:ext cx="17922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191B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05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9838944" y="3931920"/>
            <a:ext cx="179222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100" b="1" spc="-5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Myth vs Reality</a:t>
            </a:r>
            <a:endParaRPr lang="en-US" sz="2100" dirty="0"/>
          </a:p>
        </p:txBody>
      </p:sp>
      <p:sp>
        <p:nvSpPr>
          <p:cNvPr id="34" name="Shape 32"/>
          <p:cNvSpPr/>
          <p:nvPr/>
        </p:nvSpPr>
        <p:spPr>
          <a:xfrm>
            <a:off x="9838944" y="5166360"/>
            <a:ext cx="1792224" cy="2286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9838944" y="5349240"/>
            <a:ext cx="179222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myth, one fact,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one WhatsApp share.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02920" y="635508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spc="-2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s34</a:t>
            </a:r>
            <a:endParaRPr lang="en-US" sz="2200" dirty="0"/>
          </a:p>
        </p:txBody>
      </p:sp>
      <p:sp>
        <p:nvSpPr>
          <p:cNvPr id="37" name="Shape 35"/>
          <p:cNvSpPr/>
          <p:nvPr/>
        </p:nvSpPr>
        <p:spPr>
          <a:xfrm>
            <a:off x="1051560" y="6400800"/>
            <a:ext cx="118872" cy="118872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0789920" y="640080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04 / 8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91B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76072"/>
            <a:ext cx="128016" cy="128016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04  ·  SIX IDEAS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110642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4200" b="1" spc="-18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Six ideas you could</a:t>
            </a:r>
            <a:endParaRPr lang="en-US" sz="42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200" b="1" spc="-18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shoot this month.</a:t>
            </a:r>
            <a:endParaRPr lang="en-US" sz="4200" dirty="0"/>
          </a:p>
        </p:txBody>
      </p:sp>
      <p:sp>
        <p:nvSpPr>
          <p:cNvPr id="5" name="Shape 3"/>
          <p:cNvSpPr/>
          <p:nvPr/>
        </p:nvSpPr>
        <p:spPr>
          <a:xfrm>
            <a:off x="548640" y="2880360"/>
            <a:ext cx="11064240" cy="36576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3108960"/>
            <a:ext cx="3621024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291840"/>
            <a:ext cx="457200" cy="320040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329184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01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1280160" y="3291840"/>
            <a:ext cx="1371600" cy="320040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280160" y="32918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3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FOUNDER POV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731520" y="3749040"/>
            <a:ext cx="325526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"Why I opened Bangalore's first athletic Reformer studio."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31520" y="4389120"/>
            <a:ext cx="325526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Defines the brand. Founder credibility unlocks everything else.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288536" y="3108960"/>
            <a:ext cx="3621024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471416" y="3291840"/>
            <a:ext cx="457200" cy="320040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1416" y="329184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02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020056" y="3291840"/>
            <a:ext cx="1371600" cy="320040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0056" y="32918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3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MEMBERS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471416" y="3749040"/>
            <a:ext cx="325526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"I'm 47, I quit physio after 6 weeks at s34."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471416" y="4389120"/>
            <a:ext cx="325526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Peer proof. 30–60 buyers trust people who look like them.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8028432" y="3108960"/>
            <a:ext cx="3621024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211312" y="3291840"/>
            <a:ext cx="457200" cy="320040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211312" y="329184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03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8759952" y="3291840"/>
            <a:ext cx="1371600" cy="320040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759952" y="32918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3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FORM FIX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211312" y="3749040"/>
            <a:ext cx="325526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"The #1 mistake on the long box."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8211312" y="4389120"/>
            <a:ext cx="325526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Pure utility. Saved, re-watched, shareable.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48640" y="4946904"/>
            <a:ext cx="3621024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1520" y="5129784"/>
            <a:ext cx="457200" cy="320040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31520" y="5129784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04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1280160" y="5129784"/>
            <a:ext cx="1371600" cy="320040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280160" y="5129784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3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MYTH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731520" y="5586984"/>
            <a:ext cx="325526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"Pilates is just stretching. Not even close."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731520" y="6227064"/>
            <a:ext cx="325526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Instant WhatsApp share. One screenshot makes the argument.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288536" y="4946904"/>
            <a:ext cx="3621024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471416" y="5129784"/>
            <a:ext cx="457200" cy="320040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471416" y="5129784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05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5020056" y="5129784"/>
            <a:ext cx="1371600" cy="320040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020056" y="5129784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3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EXPERT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471416" y="5586984"/>
            <a:ext cx="325526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"A Bangalore orthopedist on Reformer vs HIIT after 40."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4471416" y="6227064"/>
            <a:ext cx="325526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Authority transfer. Earns trust with the skeptical buyer.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8028432" y="4946904"/>
            <a:ext cx="3621024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8211312" y="5129784"/>
            <a:ext cx="457200" cy="320040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8211312" y="5129784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06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8759952" y="5129784"/>
            <a:ext cx="1371600" cy="320040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8759952" y="5129784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3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MEMBERS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8211312" y="5586984"/>
            <a:ext cx="325526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b="1" spc="-3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"52-year-old surgeon. My Saturday routine."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8211312" y="6227064"/>
            <a:ext cx="325526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"Routines of people like you" is the most-saved format here.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502920" y="635508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s34</a:t>
            </a:r>
            <a:endParaRPr lang="en-US" sz="2200" dirty="0"/>
          </a:p>
        </p:txBody>
      </p:sp>
      <p:sp>
        <p:nvSpPr>
          <p:cNvPr id="49" name="Shape 47"/>
          <p:cNvSpPr/>
          <p:nvPr/>
        </p:nvSpPr>
        <p:spPr>
          <a:xfrm>
            <a:off x="1051560" y="6400800"/>
            <a:ext cx="118872" cy="118872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10789920" y="640080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C9C8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05 / 8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76072"/>
            <a:ext cx="128016" cy="128016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05  ·  THE SPRINT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110642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4200" b="1" spc="-18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Four weeks.</a:t>
            </a:r>
            <a:endParaRPr lang="en-US" sz="42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200" b="1" spc="-18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First wins before</a:t>
            </a:r>
            <a:endParaRPr lang="en-US" sz="42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200" b="1" spc="-18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month-end.</a:t>
            </a:r>
            <a:endParaRPr lang="en-US" sz="4200" dirty="0"/>
          </a:p>
        </p:txBody>
      </p:sp>
      <p:sp>
        <p:nvSpPr>
          <p:cNvPr id="5" name="Shape 3"/>
          <p:cNvSpPr/>
          <p:nvPr/>
        </p:nvSpPr>
        <p:spPr>
          <a:xfrm>
            <a:off x="548640" y="3246120"/>
            <a:ext cx="11064240" cy="45720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3200400"/>
            <a:ext cx="146304" cy="146304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521440" y="3200400"/>
            <a:ext cx="146304" cy="146304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3611880"/>
            <a:ext cx="2615184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3611880"/>
            <a:ext cx="2615184" cy="365760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3611880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WEEK 01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31520" y="4160520"/>
            <a:ext cx="22494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spc="-5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Founder unlock</a:t>
            </a:r>
            <a:endParaRPr lang="en-US" sz="1900" dirty="0"/>
          </a:p>
        </p:txBody>
      </p:sp>
      <p:sp>
        <p:nvSpPr>
          <p:cNvPr id="12" name="Shape 10"/>
          <p:cNvSpPr/>
          <p:nvPr/>
        </p:nvSpPr>
        <p:spPr>
          <a:xfrm>
            <a:off x="731520" y="4800600"/>
            <a:ext cx="2249424" cy="2286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4937760"/>
            <a:ext cx="224942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 founder Reels.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 member story.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iPhone + natural light.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328416" y="3611880"/>
            <a:ext cx="2615184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328416" y="3611880"/>
            <a:ext cx="2615184" cy="365760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511296" y="3611880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WEEK 02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511296" y="4160520"/>
            <a:ext cx="22494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spc="-5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Authority drop</a:t>
            </a:r>
            <a:endParaRPr lang="en-US" sz="1900" dirty="0"/>
          </a:p>
        </p:txBody>
      </p:sp>
      <p:sp>
        <p:nvSpPr>
          <p:cNvPr id="18" name="Shape 16"/>
          <p:cNvSpPr/>
          <p:nvPr/>
        </p:nvSpPr>
        <p:spPr>
          <a:xfrm>
            <a:off x="3511296" y="4800600"/>
            <a:ext cx="2249424" cy="2286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511296" y="4937760"/>
            <a:ext cx="224942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 physio sit-down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(cut to 3 Reels).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5 myth-bust carousels.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108192" y="3611880"/>
            <a:ext cx="2615184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108192" y="3611880"/>
            <a:ext cx="2615184" cy="365760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91072" y="3611880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WEEK 03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291072" y="4160520"/>
            <a:ext cx="22494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spc="-5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Members series</a:t>
            </a:r>
            <a:endParaRPr lang="en-US" sz="1900" dirty="0"/>
          </a:p>
        </p:txBody>
      </p:sp>
      <p:sp>
        <p:nvSpPr>
          <p:cNvPr id="24" name="Shape 22"/>
          <p:cNvSpPr/>
          <p:nvPr/>
        </p:nvSpPr>
        <p:spPr>
          <a:xfrm>
            <a:off x="6291072" y="4800600"/>
            <a:ext cx="2249424" cy="2286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291072" y="4937760"/>
            <a:ext cx="224942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"Routines of people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like you." 3 episodes.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Members 35+.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8887968" y="3611880"/>
            <a:ext cx="2615184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8887968" y="3611880"/>
            <a:ext cx="2615184" cy="365760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070848" y="3611880"/>
            <a:ext cx="22494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WEEK 04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9070848" y="4160520"/>
            <a:ext cx="22494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spc="-5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Iterate</a:t>
            </a:r>
            <a:endParaRPr lang="en-US" sz="1900" dirty="0"/>
          </a:p>
        </p:txBody>
      </p:sp>
      <p:sp>
        <p:nvSpPr>
          <p:cNvPr id="30" name="Shape 28"/>
          <p:cNvSpPr/>
          <p:nvPr/>
        </p:nvSpPr>
        <p:spPr>
          <a:xfrm>
            <a:off x="9070848" y="4800600"/>
            <a:ext cx="2249424" cy="2286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070848" y="4937760"/>
            <a:ext cx="224942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Recap top 3 winners.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Reshoot the format.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Lock cadence.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02920" y="635508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s34</a:t>
            </a:r>
            <a:endParaRPr lang="en-US" sz="2200" dirty="0"/>
          </a:p>
        </p:txBody>
      </p:sp>
      <p:sp>
        <p:nvSpPr>
          <p:cNvPr id="33" name="Shape 31"/>
          <p:cNvSpPr/>
          <p:nvPr/>
        </p:nvSpPr>
        <p:spPr>
          <a:xfrm>
            <a:off x="1051560" y="6400800"/>
            <a:ext cx="118872" cy="118872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0789920" y="640080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8888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06 / 8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76072"/>
            <a:ext cx="128016" cy="128016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06  ·  SUCCESS LOOKS LIKE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110642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4400" b="1" spc="-18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Shares &gt; likes.
</a:t>
            </a:r>
            <a:pPr indent="0" marL="0">
              <a:lnSpc>
                <a:spcPct val="95000"/>
              </a:lnSpc>
              <a:buNone/>
            </a:pPr>
            <a:r>
              <a:rPr lang="en-US" sz="4400" b="1" spc="-180" kern="0" dirty="0">
                <a:solidFill>
                  <a:srgbClr val="191B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Saves &gt; views.
</a:t>
            </a:r>
            <a:pPr indent="0" marL="0">
              <a:lnSpc>
                <a:spcPct val="95000"/>
              </a:lnSpc>
              <a:buNone/>
            </a:pPr>
            <a:r>
              <a:rPr lang="en-US" sz="4400" b="1" spc="-18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DMs &gt; everything.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548640" y="4069080"/>
            <a:ext cx="11064240" cy="2286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4297680"/>
            <a:ext cx="3611880" cy="219456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4526280"/>
            <a:ext cx="1097280" cy="292608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452628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5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30 DAYS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77240" y="4937760"/>
            <a:ext cx="3154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700" b="1" spc="-4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Founder on</a:t>
            </a:r>
            <a:endParaRPr lang="en-US" sz="17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700" b="1" spc="-4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camera weekly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777240" y="5715000"/>
            <a:ext cx="3154680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580644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Saves per Reel ≥ 5%.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DMs from feed +50%.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325112" y="4297680"/>
            <a:ext cx="3611880" cy="219456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53712" y="4526280"/>
            <a:ext cx="1097280" cy="292608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53712" y="452628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5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60 DAYS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553712" y="4937760"/>
            <a:ext cx="3154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700" b="1" spc="-4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Two series live</a:t>
            </a:r>
            <a:endParaRPr lang="en-US" sz="1700" dirty="0"/>
          </a:p>
        </p:txBody>
      </p:sp>
      <p:sp>
        <p:nvSpPr>
          <p:cNvPr id="16" name="Shape 14"/>
          <p:cNvSpPr/>
          <p:nvPr/>
        </p:nvSpPr>
        <p:spPr>
          <a:xfrm>
            <a:off x="4553712" y="5715000"/>
            <a:ext cx="3154680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53712" y="580644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Members + Form-Fix at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episode 3+. First co-sign.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8101584" y="4297680"/>
            <a:ext cx="3611880" cy="219456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330184" y="4526280"/>
            <a:ext cx="1097280" cy="292608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330184" y="452628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5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90 DAYS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330184" y="4937760"/>
            <a:ext cx="3154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700" b="1" spc="-4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Trials traced</a:t>
            </a:r>
            <a:endParaRPr lang="en-US" sz="17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700" b="1" spc="-4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to Instagram</a:t>
            </a:r>
            <a:endParaRPr lang="en-US" sz="1700" dirty="0"/>
          </a:p>
        </p:txBody>
      </p:sp>
      <p:sp>
        <p:nvSpPr>
          <p:cNvPr id="22" name="Shape 20"/>
          <p:cNvSpPr/>
          <p:nvPr/>
        </p:nvSpPr>
        <p:spPr>
          <a:xfrm>
            <a:off x="8330184" y="5715000"/>
            <a:ext cx="3154680" cy="0"/>
          </a:xfrm>
          <a:prstGeom prst="line">
            <a:avLst/>
          </a:prstGeom>
          <a:noFill/>
          <a:ln w="9525">
            <a:solidFill>
              <a:srgbClr val="E5E5E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330184" y="580644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Bio-link CTR &gt; 4%.</a:t>
            </a:r>
            <a:endParaRPr lang="en-US" sz="11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IG signups +25% MoM.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02920" y="635508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spc="-200" kern="0" dirty="0">
                <a:solidFill>
                  <a:srgbClr val="000000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s34</a:t>
            </a:r>
            <a:endParaRPr lang="en-US" sz="2200" dirty="0"/>
          </a:p>
        </p:txBody>
      </p:sp>
      <p:sp>
        <p:nvSpPr>
          <p:cNvPr id="25" name="Shape 23"/>
          <p:cNvSpPr/>
          <p:nvPr/>
        </p:nvSpPr>
        <p:spPr>
          <a:xfrm>
            <a:off x="1051560" y="6400800"/>
            <a:ext cx="118872" cy="118872"/>
          </a:xfrm>
          <a:prstGeom prst="rect">
            <a:avLst/>
          </a:prstGeom>
          <a:solidFill>
            <a:srgbClr val="FC5D01"/>
          </a:solidFill>
          <a:ln w="12700">
            <a:solidFill>
              <a:srgbClr val="FC5D0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0789920" y="640080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6B6B6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07 / 8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C5D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spc="-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s34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1508760" y="566928"/>
            <a:ext cx="164592" cy="164592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772400" y="56692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6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CLOSING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1737360"/>
            <a:ext cx="11430000" cy="45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8400" b="1" spc="-35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Less aesthetic.
</a:t>
            </a:r>
            <a:pPr indent="0" marL="0">
              <a:lnSpc>
                <a:spcPct val="95000"/>
              </a:lnSpc>
              <a:buNone/>
            </a:pPr>
            <a:r>
              <a:rPr lang="en-US" sz="8400" b="1" spc="-35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More authority.
</a:t>
            </a:r>
            <a:pPr indent="0" marL="0">
              <a:lnSpc>
                <a:spcPct val="95000"/>
              </a:lnSpc>
              <a:buNone/>
            </a:pPr>
            <a:r>
              <a:rPr lang="en-US" sz="8400" b="1" spc="-35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Built for the
</a:t>
            </a:r>
            <a:pPr indent="0" marL="0">
              <a:lnSpc>
                <a:spcPct val="95000"/>
              </a:lnSpc>
              <a:buNone/>
            </a:pPr>
            <a:r>
              <a:rPr lang="en-US" sz="8400" b="1" spc="-350" kern="0" dirty="0">
                <a:solidFill>
                  <a:srgbClr val="191BD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WhatsApp share.</a:t>
            </a:r>
            <a:endParaRPr lang="en-US" sz="8400" dirty="0"/>
          </a:p>
        </p:txBody>
      </p:sp>
      <p:sp>
        <p:nvSpPr>
          <p:cNvPr id="6" name="Shape 4"/>
          <p:cNvSpPr/>
          <p:nvPr/>
        </p:nvSpPr>
        <p:spPr>
          <a:xfrm>
            <a:off x="548640" y="6446520"/>
            <a:ext cx="118872" cy="118872"/>
          </a:xfrm>
          <a:prstGeom prst="rect">
            <a:avLst/>
          </a:prstGeom>
          <a:solidFill>
            <a:srgbClr val="191BDF"/>
          </a:solidFill>
          <a:ln w="12700">
            <a:solidFill>
              <a:srgbClr val="191BD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STUDIO34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881360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08 / 08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s34: Built for the buyer who pays</dc:title>
  <dc:subject>PptxGenJS Presentation</dc:subject>
  <dc:creator>s34 Strategy</dc:creator>
  <cp:lastModifiedBy>s34 Strategy</cp:lastModifiedBy>
  <cp:revision>1</cp:revision>
  <dcterms:created xsi:type="dcterms:W3CDTF">2026-05-27T12:16:30Z</dcterms:created>
  <dcterms:modified xsi:type="dcterms:W3CDTF">2026-05-27T12:16:30Z</dcterms:modified>
</cp:coreProperties>
</file>